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</p:sldMasterIdLst>
  <p:sldIdLst>
    <p:sldId id="257" r:id="rId4"/>
    <p:sldId id="258" r:id="rId5"/>
    <p:sldId id="259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859124-5652-471F-A22D-9BEDDE5D570F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61EA37-D0CD-4A3C-B4AE-6A48BD19DC17}" type="slidenum">
              <a:rPr kumimoji="0" lang="de-DE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242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859124-5652-471F-A22D-9BEDDE5D570F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61EA37-D0CD-4A3C-B4AE-6A48BD19DC17}" type="slidenum">
              <a:rPr kumimoji="0" lang="de-DE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878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859124-5652-471F-A22D-9BEDDE5D570F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61EA37-D0CD-4A3C-B4AE-6A48BD19DC17}" type="slidenum">
              <a:rPr kumimoji="0" lang="de-DE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5317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859124-5652-471F-A22D-9BEDDE5D570F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61EA37-D0CD-4A3C-B4AE-6A48BD19DC17}" type="slidenum">
              <a:rPr kumimoji="0" lang="de-DE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66518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859124-5652-471F-A22D-9BEDDE5D570F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61EA37-D0CD-4A3C-B4AE-6A48BD19DC17}" type="slidenum">
              <a:rPr kumimoji="0" lang="de-DE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06266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859124-5652-471F-A22D-9BEDDE5D570F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61EA37-D0CD-4A3C-B4AE-6A48BD19DC17}" type="slidenum">
              <a:rPr kumimoji="0" lang="de-DE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76DBF4">
                  <a:shade val="9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30235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Ferienhaus am Forellenbach</a:t>
            </a:r>
            <a:endParaRPr lang="de-DE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Ein Naturerlebnis für die ganze Familie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7217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Malerische Lage</a:t>
            </a:r>
            <a:endParaRPr lang="de-D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588" y="685800"/>
            <a:ext cx="4819650" cy="36147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8384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Reitstunden auf dem</a:t>
            </a:r>
            <a:br>
              <a:rPr lang="de-D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de-D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Pferdehof</a:t>
            </a:r>
            <a:endParaRPr lang="de-D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Reiten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20000"/>
          </a:blip>
          <a:stretch>
            <a:fillRect/>
          </a:stretch>
        </p:blipFill>
        <p:spPr>
          <a:xfrm>
            <a:off x="2692399" y="634285"/>
            <a:ext cx="4518025" cy="361473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26639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Segment">
  <a:themeElements>
    <a:clrScheme name="Segmen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gmen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gmen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Segment">
  <a:themeElements>
    <a:clrScheme name="Segmen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gmen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gmen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2_Segment">
  <a:themeElements>
    <a:clrScheme name="Segmen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gmen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gmen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Breitbild</PresentationFormat>
  <Paragraphs>4</Paragraphs>
  <Slides>3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Century Gothic</vt:lpstr>
      <vt:lpstr>Wingdings 3</vt:lpstr>
      <vt:lpstr>Segment</vt:lpstr>
      <vt:lpstr>1_Segment</vt:lpstr>
      <vt:lpstr>2_Segment</vt:lpstr>
      <vt:lpstr>Ferienhaus am Forellenbach</vt:lpstr>
      <vt:lpstr>Malerische Lage</vt:lpstr>
      <vt:lpstr>Reitstunden auf dem Pferdehof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Ferienhaus am Forellenbach</dc:title>
  <dc:creator>Lina Wagner</dc:creator>
  <cp:lastModifiedBy>Lina Wagner</cp:lastModifiedBy>
  <cp:revision>4</cp:revision>
  <dcterms:created xsi:type="dcterms:W3CDTF">2015-10-16T17:14:14Z</dcterms:created>
  <dcterms:modified xsi:type="dcterms:W3CDTF">2015-10-16T18:47:01Z</dcterms:modified>
</cp:coreProperties>
</file>